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9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AEDEE-69BE-50CD-CD2F-9EEA38087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A90AE-601C-F3B1-35CD-47A1A3A9F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A477E-7A8C-EF00-3736-FA45FDE7D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35839-161B-3682-6FA9-595E928E1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EDCF7-9071-0431-E489-985EAB35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718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05F2-DB92-801B-7876-63C63C83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CDAE-1890-ABC0-AB5D-02291A69B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DE81B-0202-BFC7-7A91-3681C3181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5A8FA-F5E2-D7CA-7C48-AEF355C0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3D6DE-F710-FEFB-5644-6022335F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998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D5F11-4435-16A2-1639-9153BA9C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D728E-12B5-734D-1162-655EDF7AC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8BF15-8333-080F-681F-E7AA64C1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AEC54-0126-7E9B-AB5A-F7C333F8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3B871-0438-BB21-17BA-B858C1C2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4615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D1FB5-C2C3-F443-DE34-C4280CBE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1532D-67AC-BBF9-1F63-CD2CD2C0E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29109-842D-9E6A-C80A-1607A39BB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D243E-2B66-F34E-EF87-2F4AE1A7A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61A3B-B155-22D3-9421-CCDFC169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9D128-3F65-41D2-62D2-E7E5FC5B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254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F69A5-C113-7010-16FA-5FB5D6F6A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A3A9F-6179-976D-3AE2-986ADD457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CA3F2-4699-EE30-1AA3-6F5643380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A0EB86-122F-72B7-BAD8-E1AD2EB9B8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76A042-FE7C-F16D-423C-8BCCB8D4E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D1755D-AD91-A0F6-41E8-1528FA45C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C8B7DA-A3CC-7E8E-0101-2AA8265C9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87C963-3118-025E-3591-A47A09A0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935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9E518-323F-D630-0549-CA7217091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C1CCD2-B34B-54C7-B65A-0E7AC25D0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232862-9467-C288-F375-5EC4C1A1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B0398-3BD5-40A9-3DF5-7FCC99F21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792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505CC8-2087-BC16-951A-9DAB9642D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AC4635-44EB-E673-F414-B4C3D8E3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7D124-B8BC-08E3-563D-E147A16E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75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80EFB-9EDC-2CED-AE08-F2037C6C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ECFCE-198F-74B6-8A7F-BAEBBC0C6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84220-8878-2B16-F734-DA4921A49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99066-92F1-E3EE-7406-C2B4E53B5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FB12C-B38D-DF94-D7EC-216F4E7E2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BA17C-E18E-5ADC-641B-DF50BE847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254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4B271-6EFC-FDE6-5E32-98DAEF61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140CE6-AE09-1623-F19D-BA78487F4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837F3-2408-7C1A-999C-01DC6B7B5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EFD25-6452-16E6-9340-79B0A674D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78427-B021-BE32-0362-F1DEC421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8A91C-3AAE-108D-971C-11399D20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156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4103-DAC3-EDA7-15CC-AA5C2E52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9AEFBF-5439-262F-804D-8E04A1FCD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2890-49FA-B62D-5815-5E432DBD0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28BE9-74BD-9CEF-1CA8-588BD044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1CD0A-DCCB-3464-A079-AC0A592C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78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9F48C-780E-8745-623E-D3248DD716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649B3F-65E0-88F0-64BD-C281A9AE4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68B23-1479-370F-3891-04AA70C7C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627E0-5F7A-86C5-8682-30D5D5EC6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D7548-0DB2-125D-377D-46EADCF85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746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890F2-418C-5C28-2015-373C3317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CBAF3-7C3E-4EFD-08E7-64BFF93EA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E0E0-7874-24C6-D64A-6757A22DB2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2AC590-0D61-4F73-B421-F722E8B63E9A}" type="datetimeFigureOut">
              <a:rPr lang="en-AU" smtClean="0"/>
              <a:t>16/07/2025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CCA62-D0B9-73A2-F6C9-36420D725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F8B6C-645C-9E35-65F3-B0838CF29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128BB-52A8-4364-B468-B07787B806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423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BD64F0-BD7A-5E7F-9286-41DA8B700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4" y="1676400"/>
            <a:ext cx="4038596" cy="30552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St. Peter’s Spring Jumble Sale will take place on Saturday, 20 September.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ABD210-06EA-87B0-4D3B-EB9CE75A7B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4" y="1676400"/>
            <a:ext cx="5867396" cy="35052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l"/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This much-anticipated annual event offers an opportunity for everyone to "repurpose" some of our least-used items. </a:t>
            </a:r>
            <a:br>
              <a:rPr lang="en-US" sz="1800" b="1" dirty="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What's that old expression, "one person's least used items is another person's treasure" (approximately!!)</a:t>
            </a:r>
            <a:br>
              <a:rPr lang="en-US" sz="1800" b="1" dirty="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Please mark the date in your diary and put aside your donations until a date to be advised. </a:t>
            </a:r>
            <a:br>
              <a:rPr lang="en-US" sz="1800" b="1" dirty="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Please note, regretfully, we are unable to </a:t>
            </a:r>
            <a:r>
              <a:rPr lang="en-US" sz="2000" b="1" dirty="0">
                <a:solidFill>
                  <a:schemeClr val="tx1">
                    <a:alpha val="55000"/>
                  </a:schemeClr>
                </a:solidFill>
              </a:rPr>
              <a:t>accept</a:t>
            </a: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 clothing, books, CDs, DVDs, large furniture or electrical items this year.</a:t>
            </a:r>
            <a:br>
              <a:rPr lang="en-US" sz="1800" b="1" dirty="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A list is available in the Narthex for those who can volunteer in some way. </a:t>
            </a:r>
            <a:br>
              <a:rPr lang="en-US" sz="1800" b="1" dirty="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For further information, please reach out to: </a:t>
            </a:r>
            <a:br>
              <a:rPr lang="en-US" sz="1800" b="1" dirty="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Di Thatcher 0409 846471 or Rhonda </a:t>
            </a:r>
            <a:r>
              <a:rPr lang="en-US" sz="1800" b="1" dirty="0" err="1">
                <a:solidFill>
                  <a:schemeClr val="tx1">
                    <a:alpha val="55000"/>
                  </a:schemeClr>
                </a:solidFill>
              </a:rPr>
              <a:t>Mackenzie-Mowle</a:t>
            </a:r>
            <a:r>
              <a:rPr lang="en-US" sz="1800" b="1" dirty="0">
                <a:solidFill>
                  <a:schemeClr val="tx1">
                    <a:alpha val="55000"/>
                  </a:schemeClr>
                </a:solidFill>
              </a:rPr>
              <a:t> 0428473 438.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426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St. Peter’s Spring Jumble Sale will take place on Saturday, 20 September.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Bribie Island Parish</dc:creator>
  <cp:lastModifiedBy>Bribie Island Parish</cp:lastModifiedBy>
  <cp:revision>1</cp:revision>
  <dcterms:created xsi:type="dcterms:W3CDTF">2025-07-16T01:19:06Z</dcterms:created>
  <dcterms:modified xsi:type="dcterms:W3CDTF">2025-07-16T01:27:51Z</dcterms:modified>
</cp:coreProperties>
</file>